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4824-imagenet-classification-with-deep-convolutional-neural-networks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9.1556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9.4842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3385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11.05431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hyperlink" Target="https://github.com/Cadene/pretrained-models.pytorch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8.06993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cvpr_2018/papers/Hu_Squeeze-and-Excitation_Networks_CVPR_2018_paper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github.com/moskomule/senet.pytorch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ai.googleblog.com/2018/08/mnasnet-towards-automating-design-of.html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hyperlink" Target="https://github.com/tensorflow/tpu/tree/master/models/official/mnasnet" TargetMode="External"/><Relationship Id="rId4" Type="http://schemas.openxmlformats.org/officeDocument/2006/relationships/hyperlink" Target="https://arxiv.org/pdf/1807.11626.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lukemelas/EfficientNet-PyTorch" TargetMode="External"/><Relationship Id="rId5" Type="http://schemas.openxmlformats.org/officeDocument/2006/relationships/hyperlink" Target="https://arxiv.org/pdf/1905.11946.pdf" TargetMode="External"/><Relationship Id="rId4" Type="http://schemas.openxmlformats.org/officeDocument/2006/relationships/hyperlink" Target="https://ai.googleblog.com/2018/08/mnasnet-towards-automating-design-of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1.1190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github.com/huawei-noah/ghostn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www.jesture.ai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aperswithcode.com/sota/image-classification-on-imagene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l="42699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0000"/>
                </a:solidFill>
              </a:rPr>
              <a:t>96.5%</a:t>
            </a:r>
            <a:endParaRPr sz="1800" b="1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l="2245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>
            <a:spLocks noGrp="1"/>
          </p:cNvSpPr>
          <p:nvPr>
            <p:ph type="body" idx="1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body" idx="1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r="33092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l="42699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FF0000"/>
                </a:solidFill>
              </a:rPr>
              <a:t>96.5%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</Words>
  <Application>Microsoft Office PowerPoint</Application>
  <PresentationFormat>On-screen Show (4:3)</PresentationFormat>
  <Paragraphs>65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Roboto</vt:lpstr>
      <vt:lpstr>Simple Light</vt:lpstr>
      <vt:lpstr>Neural Object Detection</vt:lpstr>
      <vt:lpstr>About</vt:lpstr>
      <vt:lpstr>About</vt:lpstr>
      <vt:lpstr>Lecture plan</vt:lpstr>
      <vt:lpstr>Image  Classification</vt:lpstr>
      <vt:lpstr>PowerPoint Presentation</vt:lpstr>
      <vt:lpstr>Classification: ILSVRC</vt:lpstr>
      <vt:lpstr>Classification: ILSVRC </vt:lpstr>
      <vt:lpstr>Classification: ILSVRC </vt:lpstr>
      <vt:lpstr>Classification: ILSVRC </vt:lpstr>
      <vt:lpstr>Classification: ILSVRC </vt:lpstr>
      <vt:lpstr>Classification: AlexNet</vt:lpstr>
      <vt:lpstr>Classification: VGG</vt:lpstr>
      <vt:lpstr>Classification: Inception (v1)</vt:lpstr>
      <vt:lpstr>Classification: ResNet </vt:lpstr>
      <vt:lpstr>Classification: ResNeXt </vt:lpstr>
      <vt:lpstr>Classification: DenseNet </vt:lpstr>
      <vt:lpstr>Classification: Squeeze-and-Excitation Net (SENet) </vt:lpstr>
      <vt:lpstr>Classification: MnasNet</vt:lpstr>
      <vt:lpstr>Classification: EfficientNet (2019)</vt:lpstr>
      <vt:lpstr>Classification: GhostNet (2019-2020)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Object Detection</dc:title>
  <cp:lastModifiedBy>Sofiia Piepponen</cp:lastModifiedBy>
  <cp:revision>1</cp:revision>
  <dcterms:modified xsi:type="dcterms:W3CDTF">2024-12-14T18:51:25Z</dcterms:modified>
</cp:coreProperties>
</file>